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77" r:id="rId9"/>
    <p:sldId id="278" r:id="rId10"/>
    <p:sldId id="263" r:id="rId11"/>
    <p:sldId id="276" r:id="rId12"/>
    <p:sldId id="265" r:id="rId13"/>
    <p:sldId id="269" r:id="rId14"/>
    <p:sldId id="270" r:id="rId15"/>
    <p:sldId id="271" r:id="rId16"/>
    <p:sldId id="266" r:id="rId17"/>
    <p:sldId id="267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Haga clic para modificar el estilo de texto del patrón</a:t>
            </a:r>
          </a:p>
          <a:p>
            <a:pPr lvl="1"/>
            <a:r>
              <a:rPr lang="ru-RU"/>
              <a:t>Segundo nivel</a:t>
            </a:r>
          </a:p>
          <a:p>
            <a:pPr lvl="2"/>
            <a:r>
              <a:rPr lang="ru-RU"/>
              <a:t>Tercer nivel</a:t>
            </a:r>
          </a:p>
          <a:p>
            <a:pPr lvl="3"/>
            <a:r>
              <a:rPr lang="ru-RU"/>
              <a:t>Cuarto nivel</a:t>
            </a:r>
          </a:p>
          <a:p>
            <a:pPr lvl="4"/>
            <a:r>
              <a:rPr lang="ru-RU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ru-RU" sz="5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социально-педагогическая профилактика ранних признаков суицидального поведения обучающихся</a:t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640960" cy="21602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родительского собрания</a:t>
            </a:r>
          </a:p>
        </p:txBody>
      </p:sp>
    </p:spTree>
    <p:extLst>
      <p:ext uri="{BB962C8B-B14F-4D97-AF65-F5344CB8AC3E}">
        <p14:creationId xmlns:p14="http://schemas.microsoft.com/office/powerpoint/2010/main" val="1348631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противодействия стрессу предлагается: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5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Стремиться к максимальной, но доступной для достижения жизненной цели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5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брать на себя то, что превышает собственные возможности, но и не размениваться по мелочам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5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Соблюдать психогигиену, т.е. отдыхать (психологически в том числе) ещё до того, как успеете устать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911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противодействия стрессу предлагается: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Жить с девизом «В целом все хорошо, все, что делается, – делается к лучшему». Неудовлетворительные обстоятельства в учебе, в жизни, на работе воспринимать как временное явление и пытаться изменить их к лучшему.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 недовольства направлять на дела, способствующие позитивным переменам, а не злословию и обидам.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Замечать достижения в своей учебе, в жизни и работе, чаще хвалить себя за них. Замечать свои успехи в отношениях с другими и радоваться достигнутым результатам.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8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БЫСТРЫЕ ТЕХНИКИ ДЛЯ СНИЖЕНИЯ ТРЕВОГИ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5252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6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«Осознанный вдох и выдох»</a:t>
            </a:r>
          </a:p>
          <a:p>
            <a:pPr marL="0" indent="0" algn="just">
              <a:buNone/>
            </a:pPr>
            <a:r>
              <a:rPr lang="ru-RU" sz="6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Помогает справиться с тревогой, раздражительностью, </a:t>
            </a:r>
            <a:r>
              <a:rPr lang="ru-RU" sz="65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компульсивным</a:t>
            </a:r>
            <a:r>
              <a:rPr lang="ru-RU" sz="6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перееданием, и др. Как только приходит тревожная мысль, нужно сделать два </a:t>
            </a:r>
            <a:r>
              <a:rPr lang="ru-RU" sz="65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осознанных</a:t>
            </a:r>
            <a:r>
              <a:rPr lang="ru-RU" sz="6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вдоха и выдоха. Тревожная мыль может вернуться через несколько минут – опять повторяем. Смысл техники – разорвать эту цепочку тревожных или деструктивных мыслей. Стараться по импульсу ничего не делать, решения должны быть осознанными. Т.е. сначала осознанно подышать, чувствуя буквально каждую молекулу воздуха, затем осознать свое желание. В этот момент мы не отвлекаемся, мы не избегаем тревожных мыслей, а осознанно делаем выбор (в пользу дыхания). 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21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БЫСТРЫЕ ТЕХНИКИ ДЛЯ СНИЖЕНИЯ ТРЕВОГИ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5252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Древнеяпонская</a:t>
            </a:r>
            <a:r>
              <a:rPr lang="ru-RU" sz="5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(ладони)</a:t>
            </a:r>
          </a:p>
          <a:p>
            <a:pPr marL="0" indent="0" algn="just">
              <a:buNone/>
            </a:pP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тревогу и страх отвечают зоны на большом и указательном пальцах. Если настигла тревога, можно крепко сжать большой палец, крепко обхватив его другой рукой. Возникнет пульсация, которая может появиться не только в данном пальце, но и в другой руке. Послушать пульс, пока не пройдет тревога (2-3 мин.). То же самое сделать с указательным пальцем. Кому-то больше поможет обхват большого пальца, а кому-то – обхват указательного. 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29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БЫСТРЫЕ ТЕХНИКИ ДЛЯ СНИЖЕНИЯ ТРЕВОГИ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«Волшебная рука»</a:t>
            </a:r>
          </a:p>
          <a:p>
            <a:pPr marL="0" indent="0" algn="just">
              <a:buNone/>
            </a:pPr>
            <a:r>
              <a:rPr lang="ru-RU" sz="4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 тревоги можно снять с помощью массажа  руки. Если вы почувствовали, что вам стало тревожно или страшно, нужно начать одной рукой разминать другую руку. Можно для этой цели носить с собой массажный мячик или маленькую щётку. 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29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БЫСТРЫЕ ТЕХНИКИ ДЛЯ СНИЖЕНИЯ ТРЕВОГИ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северо-американских индейцев</a:t>
            </a:r>
          </a:p>
          <a:p>
            <a:pPr marL="0" indent="0">
              <a:buNone/>
            </a:pPr>
            <a:r>
              <a:rPr lang="ru-RU" sz="4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«Если ты прячешься от медведя в лесу, то шум твоего дыхания должен быть тише, чем шум листвы». Представить, что медведь – это тревога и дышать тихо, используя затаенное дыхание (размеренно, плавно, тихо, немного ограничив вдох).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64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БЫСТРЫЕ ТЕХНИКИ ДЛЯ СНИЖЕНИЯ ТРЕВОГИ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техника островитян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5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Дышать плавно, но выдох тянуть (он должен быть длиннее). Например: вдох на 3, выдох на 4 или вдох на 3, выдох на 5, или на 7-11. Не тянуть выдох так, чтобы задыхаться. Живот должен быть мягким, расслабленным. Выдыхать можно через рот. Вдох через нос. Перед сном эту технику делать 10 минут, имеет мощный эффект.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47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Autofit/>
          </a:bodyPr>
          <a:lstStyle/>
          <a:p>
            <a:r>
              <a:rPr lang="ru-RU" sz="28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ТЕХНИКИ, СПОСОБСТВУЮЩИЕ ФОРМИРОВАНИЮ АДАПТИВНОГО МЫШЛЕНИЯ И ПОВЫШЕНИЮ СТРЕССОУСТОЙЧИВОСТИ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хорошего со мной произошло сегодня?»</a:t>
            </a:r>
          </a:p>
          <a:p>
            <a:pPr marL="0" indent="0" algn="just">
              <a:buNone/>
            </a:pPr>
            <a:r>
              <a:rPr lang="ru-RU" sz="1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в нашей жизни мы часто делаем акцент на плохом. Если это так, то учите свой ум обращать внимание на то, что происходит вокруг хорошего. Например: вышла погулять в парк, был солнечный день. Мне улыбнулся человек, который симпатичен. Получилось справиться со сложным заданием. Решил трудную профессиональную задачу, и т.д. 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47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Autofit/>
          </a:bodyPr>
          <a:lstStyle/>
          <a:p>
            <a:r>
              <a:rPr lang="ru-RU" sz="28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ТЕХНИКИ, СПОСОБСТВУЮЩИЕ ФОРМИРОВАНИЮ АДАПТИВНОГО МЫШЛЕНИЯ И ПОВЫШЕНИЮ СТРЕССОУСТОЙЧИВОСТИ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«Сундучок внутреннего резерва» (по В.И. </a:t>
            </a:r>
            <a:r>
              <a:rPr lang="ru-RU" sz="8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Есаулову</a:t>
            </a:r>
            <a:r>
              <a:rPr lang="ru-RU" sz="8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для формирования и поддержания успешной жизненной стратегии. Содержание техники: в тетради нужно прописать как можно больше: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проверенных Вами жизненных стратегий поведения;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цитат, которые Вас вдохновляют;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образов, которые дарят Вам радость;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названий любимых фильмов и книг;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любимых звуков, мелодий;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комплиментов себе;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блюд, вкусов, от которых Вы получаете наслаждение;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телефонные номера (адреса) людей, которые могут Вас поддержать;</a:t>
            </a:r>
          </a:p>
          <a:p>
            <a:pPr lvl="0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b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«Сундучок» можно пополнять и заглядывать в него по мере необходимости.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42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Autofit/>
          </a:bodyPr>
          <a:lstStyle/>
          <a:p>
            <a:r>
              <a:rPr lang="ru-RU" sz="28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ТЕХНИКИ, СПОСОБСТВУЮЩИЕ ФОРМИРОВАНИЮ АДАПТИВНОГО МЫШЛЕНИЯ И ПОВЫШЕНИЮ СТРЕССОУСТОЙЧИВОСТИ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«Благодарности»</a:t>
            </a:r>
          </a:p>
          <a:p>
            <a:pPr marL="0" indent="0" algn="just">
              <a:buNone/>
            </a:pPr>
            <a:r>
              <a:rPr lang="ru-RU" sz="4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сном нужно проговорить три благодарности этому дню. Неважно, кому или чему (Богу, Вселенной, человеку, этому дню…). Обязательно найдите также повод в течение дня выразить свою благодарность кому-нибудь устно: «спасибо, мне так приятно, потому что ты…»; «я благодарен Вам за то, что Вы помогли мне…», и т.д.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4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Направления, по которым ведётся работа в ОУ: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коррекция (реабилитация) обучающихся «группы риска» и семей, находящихся в социально опасном положении;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здорового образа жизни, сохранение и укрепление психического здоровья всех участников учебно-воспитательного процесса;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межличностных отношений в образовательном учреждении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769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Autofit/>
          </a:bodyPr>
          <a:lstStyle/>
          <a:p>
            <a:r>
              <a:rPr lang="ru-RU" sz="28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ТЕХНИКИ, СПОСОБСТВУЮЩИЕ ФОРМИРОВАНИЮ АДАПТИВНОГО МЫШЛЕНИЯ И ПОВЫШЕНИЮ СТРЕССОУСТОЙЧИВОСТИ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«Чудо за 5 минут»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Следующая схема предлагается для решения любых проблем или трудностей.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контакт с подсознанием (как с творческим началом)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подсознание создать символ, исцеляющий конкретную проблему (помогающий преодолеть трудность). Этот символ вы будете созерцать и исцелять проблему. Символ можно просто представлять, можно зарисовать, а можно найти похожее украшение или предмет.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нужно ежедневно созерцать символ в течении 5-минутной медитации, напоминая себе о том, что подсознание занимается исцелением данной проблемы. Делать это нужно обязательно осознанно! Можно утром или перед сном, желательно в одно и то же время.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55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Autofit/>
          </a:bodyPr>
          <a:lstStyle/>
          <a:p>
            <a:r>
              <a:rPr lang="ru-RU" sz="4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помните, что бы ни случилось, вы справитесь!</a:t>
            </a:r>
            <a:br>
              <a:rPr lang="ru-RU" dirty="0">
                <a:effectLst/>
              </a:rPr>
            </a:b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Таня\Pictures\Рисунок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812" y="2420938"/>
            <a:ext cx="5414376" cy="4103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541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49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риска – подростки и молодые люди, у которых: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сложная семейная ситуация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 учебе и в учебном заведении (конфликт)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 друзей, либо их отсутствие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устойчивых интересов, хобби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перенесли тяжелую утрату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история суицида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депрессиям (личностные особенности, негативные установки)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употребляющие алкоголь, наркотики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ссора со значимым человеком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жертвы насилия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попавшие под влияние деструктивных </a:t>
            </a:r>
          </a:p>
          <a:p>
            <a:pPr marL="0" indent="0">
              <a:buNone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религиозных сект или молодежных течений </a:t>
            </a:r>
            <a:b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(например, аниме)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14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br>
              <a:rPr lang="ru-RU" sz="49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Важнейшие задачи профилактики суицидального поведения 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позитивного 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адаптивного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мышления</a:t>
            </a:r>
          </a:p>
          <a:p>
            <a:pPr marL="0" indent="0">
              <a:buNone/>
            </a:pP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стрессоустойчивости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29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установки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72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дай Бог!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пропало! (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Катастрофизация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Дихотомичность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мышления («или так или никак»)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Навешивание ярлыков</a:t>
            </a:r>
          </a:p>
          <a:p>
            <a:pPr marL="0" indent="0">
              <a:buNone/>
            </a:pP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8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Адаптивные установки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24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Будет – справлюсь!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 себя такой (таким), какая (какой) я есть!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каждым днем во всех отношениях становится все лучше и лучше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91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Девиз стрессоустойчивости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376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жизни бывает разное. У меня тоже могут быть неприятности. Но что бы ни случилось, я справлюсь!</a:t>
            </a:r>
          </a:p>
        </p:txBody>
      </p:sp>
      <p:pic>
        <p:nvPicPr>
          <p:cNvPr id="4" name="Picture 2" descr="C:\Users\Таня\Pictures\psiholo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45024"/>
            <a:ext cx="468052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91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возникновения эмоций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1224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→  мысль  → эмоция </a:t>
            </a:r>
          </a:p>
          <a:p>
            <a:pPr marL="0" indent="0"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4.downloader.disk.yandex.ru/preview/c8b6c1fbb3ccc5c29d41cf58d2880c2e77cf77c44bec3b4eea0517fdfc3bba0c/inf/8dMv8vkT36s8rHrXMc1I4OwnOWFOKeF2aLngftSTcGPtiwLBgRF8EoXBQOiWNHOxO8YYuVphDjIGtlXoz8luJw%3D%3D?uid=225323600&amp;filename=22-15-57-i.jpg&amp;disposition=inline&amp;hash=&amp;limit=0&amp;content_type=image%2Fjpeg&amp;owner_uid=225323600&amp;tknv=v2&amp;size=1535x7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84984"/>
            <a:ext cx="417646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80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Мифы о психологическом здоровье и о психологах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72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 так сойдет»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не псих»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«Волшебная пилюля или Психолог- это волшебник»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сам себе психолог»</a:t>
            </a:r>
          </a:p>
        </p:txBody>
      </p:sp>
    </p:spTree>
    <p:extLst>
      <p:ext uri="{BB962C8B-B14F-4D97-AF65-F5344CB8AC3E}">
        <p14:creationId xmlns:p14="http://schemas.microsoft.com/office/powerpoint/2010/main" val="2555950430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1226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La mente</vt:lpstr>
      <vt:lpstr>Выявление и социально-педагогическая профилактика ранних признаков суицидального поведения обучающихся </vt:lpstr>
      <vt:lpstr>Направления, по которым ведётся работа в ОУ:  </vt:lpstr>
      <vt:lpstr> В группе риска – подростки и молодые люди, у которых: </vt:lpstr>
      <vt:lpstr> Важнейшие задачи профилактики суицидального поведения </vt:lpstr>
      <vt:lpstr>Негативные установки</vt:lpstr>
      <vt:lpstr>Адаптивные установки</vt:lpstr>
      <vt:lpstr>Девиз стрессоустойчивости</vt:lpstr>
      <vt:lpstr>Механизм возникновения эмоций</vt:lpstr>
      <vt:lpstr>Мифы о психологическом здоровье и о психологах</vt:lpstr>
      <vt:lpstr>Для противодействия стрессу предлагается: </vt:lpstr>
      <vt:lpstr>Для противодействия стрессу предлагается: </vt:lpstr>
      <vt:lpstr>БЫСТРЫЕ ТЕХНИКИ ДЛЯ СНИЖЕНИЯ ТРЕВОГИ </vt:lpstr>
      <vt:lpstr>БЫСТРЫЕ ТЕХНИКИ ДЛЯ СНИЖЕНИЯ ТРЕВОГИ </vt:lpstr>
      <vt:lpstr>БЫСТРЫЕ ТЕХНИКИ ДЛЯ СНИЖЕНИЯ ТРЕВОГИ </vt:lpstr>
      <vt:lpstr>БЫСТРЫЕ ТЕХНИКИ ДЛЯ СНИЖЕНИЯ ТРЕВОГИ </vt:lpstr>
      <vt:lpstr>БЫСТРЫЕ ТЕХНИКИ ДЛЯ СНИЖЕНИЯ ТРЕВОГИ</vt:lpstr>
      <vt:lpstr>ТЕХНИКИ, СПОСОБСТВУЮЩИЕ ФОРМИРОВАНИЮ АДАПТИВНОГО МЫШЛЕНИЯ И ПОВЫШЕНИЮ СТРЕССОУСТОЙЧИВОСТИ </vt:lpstr>
      <vt:lpstr>ТЕХНИКИ, СПОСОБСТВУЮЩИЕ ФОРМИРОВАНИЮ АДАПТИВНОГО МЫШЛЕНИЯ И ПОВЫШЕНИЮ СТРЕССОУСТОЙЧИВОСТИ </vt:lpstr>
      <vt:lpstr>ТЕХНИКИ, СПОСОБСТВУЮЩИЕ ФОРМИРОВАНИЮ АДАПТИВНОГО МЫШЛЕНИЯ И ПОВЫШЕНИЮ СТРЕССОУСТОЙЧИВОСТИ </vt:lpstr>
      <vt:lpstr>ТЕХНИКИ, СПОСОБСТВУЮЩИЕ ФОРМИРОВАНИЮ АДАПТИВНОГО МЫШЛЕНИЯ И ПОВЫШЕНИЮ СТРЕССОУСТОЙЧИВОСТИ </vt:lpstr>
      <vt:lpstr>И помните, что бы ни случилось, вы справитесь!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Сагайдачная Мария Михайловна</dc:creator>
  <cp:lastModifiedBy>Психолог</cp:lastModifiedBy>
  <cp:revision>23</cp:revision>
  <dcterms:created xsi:type="dcterms:W3CDTF">2021-03-09T11:49:17Z</dcterms:created>
  <dcterms:modified xsi:type="dcterms:W3CDTF">2023-04-11T03:08:22Z</dcterms:modified>
</cp:coreProperties>
</file>